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4"/>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294" r:id="rId58"/>
    <p:sldId id="335" r:id="rId59"/>
    <p:sldId id="295" r:id="rId60"/>
    <p:sldId id="340" r:id="rId61"/>
    <p:sldId id="298" r:id="rId62"/>
    <p:sldId id="302" r:id="rId63"/>
    <p:sldId id="301" r:id="rId64"/>
    <p:sldId id="445" r:id="rId65"/>
    <p:sldId id="446" r:id="rId66"/>
    <p:sldId id="306" r:id="rId67"/>
    <p:sldId id="341" r:id="rId68"/>
    <p:sldId id="305" r:id="rId69"/>
    <p:sldId id="308" r:id="rId70"/>
    <p:sldId id="309" r:id="rId71"/>
    <p:sldId id="324" r:id="rId72"/>
    <p:sldId id="325" r:id="rId73"/>
    <p:sldId id="312" r:id="rId74"/>
    <p:sldId id="342" r:id="rId75"/>
    <p:sldId id="283" r:id="rId76"/>
    <p:sldId id="441" r:id="rId77"/>
    <p:sldId id="442" r:id="rId78"/>
    <p:sldId id="443" r:id="rId79"/>
    <p:sldId id="444" r:id="rId80"/>
    <p:sldId id="266" r:id="rId81"/>
    <p:sldId id="434" r:id="rId82"/>
    <p:sldId id="343" r:id="rId8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5043" autoAdjust="0"/>
  </p:normalViewPr>
  <p:slideViewPr>
    <p:cSldViewPr>
      <p:cViewPr varScale="1">
        <p:scale>
          <a:sx n="94" d="100"/>
          <a:sy n="94" d="100"/>
        </p:scale>
        <p:origin x="1194"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Thank you all for being helpful (</a:t>
            </a:r>
            <a:r>
              <a:rPr lang="en-US" dirty="0" err="1"/>
              <a:t>ish</a:t>
            </a:r>
            <a:r>
              <a:rPr lang="en-US" dirty="0"/>
              <a:t>) in responding to the survey! I’m sorry I can’t accommodate everyone’s preferences here. 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9/8/2025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There are options for group presentations of your work after each assignment – these are ungraded practice. If you want to sign up, please email me as a group before the first assignment due date and I will slot you in. </a:t>
            </a:r>
            <a:endParaRPr lang="en-US" sz="2200" dirty="0"/>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1485</TotalTime>
  <Words>9370</Words>
  <Application>Microsoft Office PowerPoint</Application>
  <PresentationFormat>Widescreen</PresentationFormat>
  <Paragraphs>1267</Paragraphs>
  <Slides>82</Slides>
  <Notes>82</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182</cp:revision>
  <dcterms:created xsi:type="dcterms:W3CDTF">2011-01-10T00:42:42Z</dcterms:created>
  <dcterms:modified xsi:type="dcterms:W3CDTF">2025-09-08T14:27:05Z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